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9179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8450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4592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smtClean="0"/>
              <a:pPr/>
              <a:t>3/27/2023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7320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6416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006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5843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069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23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05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3/27/2023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5234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96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valeriane.evenga@cath-fr.ch" TargetMode="External"/><Relationship Id="rId2" Type="http://schemas.openxmlformats.org/officeDocument/2006/relationships/hyperlink" Target="http://www.ref-fr.ch/ktee_rukiga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hyperlink" Target="mailto:nicole.awais@ref-fr.ch" TargetMode="External"/><Relationship Id="rId4" Type="http://schemas.openxmlformats.org/officeDocument/2006/relationships/hyperlink" Target="http://www.ref-fr.ch/kt_ecole_enfanti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5EC60-3500-EEDB-A3E0-59FDB6DC6A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fr-CH" sz="4400" dirty="0"/>
              <a:t>Enseignement religieux œcuménique à l’école enfantine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4A93EA-31F0-73AD-A72D-06FF578A2A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CH" sz="2000" dirty="0"/>
              <a:t>5 temps forts pour une sensibilisation à la foi chrétienne</a:t>
            </a:r>
          </a:p>
          <a:p>
            <a:pPr algn="ctr"/>
            <a:r>
              <a:rPr lang="fr-CH" sz="2000" dirty="0"/>
              <a:t>Église catholique et Église réformée dans le canton de Fribourg</a:t>
            </a:r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4196388E-5CA2-2ED8-A001-7E2A2EFC88F3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79818" y="166215"/>
            <a:ext cx="543208" cy="657464"/>
          </a:xfrm>
          <a:prstGeom prst="rect">
            <a:avLst/>
          </a:prstGeom>
          <a:ln/>
        </p:spPr>
      </p:pic>
      <p:pic>
        <p:nvPicPr>
          <p:cNvPr id="5" name="image1.png">
            <a:extLst>
              <a:ext uri="{FF2B5EF4-FFF2-40B4-BE49-F238E27FC236}">
                <a16:creationId xmlns:a16="http://schemas.microsoft.com/office/drawing/2014/main" id="{2938A968-BBDE-42E9-5B4D-72D7CDE986DD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0757996" y="255620"/>
            <a:ext cx="1327167" cy="568059"/>
          </a:xfrm>
          <a:prstGeom prst="rect">
            <a:avLst/>
          </a:prstGeom>
          <a:ln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83FC23-26F7-CC84-CB39-48A0ED024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67612">
            <a:off x="9491448" y="2759946"/>
            <a:ext cx="1942945" cy="375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2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A34CE0-DDE1-032F-FF0E-B78BBF0FA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028" y="948706"/>
            <a:ext cx="4507707" cy="1049235"/>
          </a:xfrm>
        </p:spPr>
        <p:txBody>
          <a:bodyPr>
            <a:normAutofit/>
          </a:bodyPr>
          <a:lstStyle/>
          <a:p>
            <a:r>
              <a:rPr lang="fr-CH" dirty="0"/>
              <a:t>Présentation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91296E-B319-97AD-57A7-24FEF9D0C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030" y="2167151"/>
            <a:ext cx="4503066" cy="329919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CH" dirty="0"/>
              <a:t>5 Temps Forts</a:t>
            </a:r>
            <a:endParaRPr lang="fr-CH"/>
          </a:p>
          <a:p>
            <a:pPr marL="0" indent="0">
              <a:lnSpc>
                <a:spcPct val="110000"/>
              </a:lnSpc>
              <a:buNone/>
            </a:pPr>
            <a:endParaRPr lang="fr-CH"/>
          </a:p>
          <a:p>
            <a:pPr>
              <a:lnSpc>
                <a:spcPct val="110000"/>
              </a:lnSpc>
            </a:pPr>
            <a:r>
              <a:rPr lang="fr-CH" dirty="0"/>
              <a:t>C’est quoi ?</a:t>
            </a:r>
            <a:endParaRPr lang="fr-CH"/>
          </a:p>
          <a:p>
            <a:pPr>
              <a:lnSpc>
                <a:spcPct val="110000"/>
              </a:lnSpc>
            </a:pPr>
            <a:endParaRPr lang="fr-CH"/>
          </a:p>
          <a:p>
            <a:pPr>
              <a:lnSpc>
                <a:spcPct val="110000"/>
              </a:lnSpc>
            </a:pPr>
            <a:r>
              <a:rPr lang="fr-CH" dirty="0"/>
              <a:t>Par qui ?</a:t>
            </a:r>
            <a:endParaRPr lang="fr-CH"/>
          </a:p>
          <a:p>
            <a:pPr>
              <a:lnSpc>
                <a:spcPct val="110000"/>
              </a:lnSpc>
            </a:pPr>
            <a:endParaRPr lang="fr-CH"/>
          </a:p>
          <a:p>
            <a:pPr>
              <a:lnSpc>
                <a:spcPct val="110000"/>
              </a:lnSpc>
            </a:pPr>
            <a:r>
              <a:rPr lang="fr-CH" dirty="0"/>
              <a:t>Pour qui ?</a:t>
            </a:r>
            <a:endParaRPr lang="fr-CH"/>
          </a:p>
          <a:p>
            <a:pPr>
              <a:lnSpc>
                <a:spcPct val="110000"/>
              </a:lnSpc>
            </a:pPr>
            <a:endParaRPr lang="fr-CH"/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71FC75CB-3F8F-C968-D488-3986E72A2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988" y="805583"/>
            <a:ext cx="4509287" cy="4660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731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EB2ED6-5701-785A-2DC8-64379DF26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C’est quoi un temps fort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7173AB-371E-2E4D-92CC-F4E7074F83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CH" dirty="0"/>
              <a:t>Une rencontre de 90’ pour tous les élèves catholiques ou réformés (les autres sur demande)</a:t>
            </a:r>
          </a:p>
          <a:p>
            <a:r>
              <a:rPr lang="fr-CH" dirty="0"/>
              <a:t>Composé : </a:t>
            </a:r>
          </a:p>
          <a:p>
            <a:pPr lvl="1"/>
            <a:r>
              <a:rPr lang="fr-CH" dirty="0"/>
              <a:t>D’un rituel d’accueil</a:t>
            </a:r>
          </a:p>
          <a:p>
            <a:pPr lvl="1"/>
            <a:r>
              <a:rPr lang="fr-CH" dirty="0"/>
              <a:t>D’une narration biblique</a:t>
            </a:r>
          </a:p>
          <a:p>
            <a:pPr lvl="1"/>
            <a:r>
              <a:rPr lang="fr-CH" dirty="0"/>
              <a:t>D’une activité créatrice/ludique</a:t>
            </a:r>
          </a:p>
          <a:p>
            <a:pPr lvl="1"/>
            <a:r>
              <a:rPr lang="fr-CH" dirty="0"/>
              <a:t>D’une conclusion</a:t>
            </a:r>
          </a:p>
        </p:txBody>
      </p:sp>
      <p:sp>
        <p:nvSpPr>
          <p:cNvPr id="26" name="Espace réservé du contenu 25">
            <a:extLst>
              <a:ext uri="{FF2B5EF4-FFF2-40B4-BE49-F238E27FC236}">
                <a16:creationId xmlns:a16="http://schemas.microsoft.com/office/drawing/2014/main" id="{75DC0EED-33A9-96EC-167F-CB1CD8EEAA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CH"/>
          </a:p>
        </p:txBody>
      </p:sp>
      <p:pic>
        <p:nvPicPr>
          <p:cNvPr id="24" name="Image 23" descr="Une image contenant texte, fournitures de bureau&#10;&#10;Description générée automatiquement">
            <a:extLst>
              <a:ext uri="{FF2B5EF4-FFF2-40B4-BE49-F238E27FC236}">
                <a16:creationId xmlns:a16="http://schemas.microsoft.com/office/drawing/2014/main" id="{DB54E3BE-5CCF-98CB-6F2A-DF6C7DB610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99" t="19399" r="23069" b="12958"/>
          <a:stretch/>
        </p:blipFill>
        <p:spPr>
          <a:xfrm rot="16200000">
            <a:off x="6865512" y="1355337"/>
            <a:ext cx="3105340" cy="472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1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30F953-0B72-1452-727C-FDFDB87DB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Pour qui ?</a:t>
            </a:r>
          </a:p>
        </p:txBody>
      </p:sp>
      <p:pic>
        <p:nvPicPr>
          <p:cNvPr id="5" name="Espace réservé du contenu 12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B1568AEE-9C1B-309B-F4DC-7B03C49B73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6476" t="11851"/>
          <a:stretch/>
        </p:blipFill>
        <p:spPr>
          <a:xfrm>
            <a:off x="1451242" y="1895086"/>
            <a:ext cx="2450750" cy="3067827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22C795-66CB-CEEF-31D0-2E00F7DB7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606" y="1895086"/>
            <a:ext cx="4645152" cy="3563777"/>
          </a:xfrm>
        </p:spPr>
        <p:txBody>
          <a:bodyPr>
            <a:normAutofit lnSpcReduction="10000"/>
          </a:bodyPr>
          <a:lstStyle/>
          <a:p>
            <a:r>
              <a:rPr lang="fr-CH" dirty="0"/>
              <a:t>Pour tous les élèves annoncés catholiques ou réformés</a:t>
            </a:r>
          </a:p>
          <a:p>
            <a:r>
              <a:rPr lang="fr-CH" dirty="0"/>
              <a:t>Pour les autres élèves sur demande des parents</a:t>
            </a:r>
          </a:p>
          <a:p>
            <a:endParaRPr lang="fr-CH" dirty="0"/>
          </a:p>
          <a:p>
            <a:r>
              <a:rPr lang="fr-CH" dirty="0"/>
              <a:t>Un élève catholique ou réformé ne participera pas ? Annonce à faire grâce à un formulaire à demander à l’école</a:t>
            </a:r>
          </a:p>
        </p:txBody>
      </p:sp>
    </p:spTree>
    <p:extLst>
      <p:ext uri="{BB962C8B-B14F-4D97-AF65-F5344CB8AC3E}">
        <p14:creationId xmlns:p14="http://schemas.microsoft.com/office/powerpoint/2010/main" val="2063688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54D09B-5DC6-8A8F-B319-FCF080C2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Par qui ?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FA45EF8A-FD1B-5812-629D-494D08A079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CH" dirty="0"/>
              <a:t>Deux </a:t>
            </a:r>
            <a:r>
              <a:rPr lang="fr-CH" dirty="0" err="1"/>
              <a:t>intervenant-es</a:t>
            </a:r>
            <a:r>
              <a:rPr lang="fr-CH" dirty="0"/>
              <a:t> (1 catholique, 1 </a:t>
            </a:r>
            <a:r>
              <a:rPr lang="fr-CH" dirty="0" err="1"/>
              <a:t>réformé-e</a:t>
            </a:r>
            <a:r>
              <a:rPr lang="fr-CH" dirty="0"/>
              <a:t>)</a:t>
            </a:r>
          </a:p>
          <a:p>
            <a:r>
              <a:rPr lang="fr-CH" dirty="0" err="1"/>
              <a:t>Formé-es</a:t>
            </a:r>
            <a:r>
              <a:rPr lang="fr-CH" dirty="0"/>
              <a:t> pour vivre et faire vivre les temps forts</a:t>
            </a:r>
          </a:p>
          <a:p>
            <a:r>
              <a:rPr lang="fr-CH" dirty="0"/>
              <a:t>Sous la responsabilité des 2 </a:t>
            </a:r>
            <a:r>
              <a:rPr lang="fr-CH" dirty="0" err="1"/>
              <a:t>Eglises</a:t>
            </a:r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pic>
        <p:nvPicPr>
          <p:cNvPr id="17" name="Espace réservé du contenu 16">
            <a:extLst>
              <a:ext uri="{FF2B5EF4-FFF2-40B4-BE49-F238E27FC236}">
                <a16:creationId xmlns:a16="http://schemas.microsoft.com/office/drawing/2014/main" id="{101BC3E1-2323-2B18-6A72-2D4E5EFDCF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33869" y="2380240"/>
            <a:ext cx="4645025" cy="2097519"/>
          </a:xfrm>
        </p:spPr>
      </p:pic>
    </p:spTree>
    <p:extLst>
      <p:ext uri="{BB962C8B-B14F-4D97-AF65-F5344CB8AC3E}">
        <p14:creationId xmlns:p14="http://schemas.microsoft.com/office/powerpoint/2010/main" val="1734878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9AAB9E-4B92-0D83-477C-5A7D14F69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Contacts et informations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EEC5F6-A249-4BB6-1595-9F502EA6BE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233" y="1546806"/>
            <a:ext cx="3972704" cy="4476041"/>
          </a:xfrm>
        </p:spPr>
        <p:txBody>
          <a:bodyPr>
            <a:normAutofit fontScale="77500" lnSpcReduction="20000"/>
          </a:bodyPr>
          <a:lstStyle/>
          <a:p>
            <a:r>
              <a:rPr lang="fr-CH" dirty="0"/>
              <a:t>Au niveau paroissial </a:t>
            </a:r>
          </a:p>
          <a:p>
            <a:pPr marL="0" indent="0">
              <a:buNone/>
            </a:pPr>
            <a:r>
              <a:rPr lang="fr-CH" b="1" dirty="0">
                <a:solidFill>
                  <a:srgbClr val="FF0000"/>
                </a:solidFill>
              </a:rPr>
              <a:t>NOM ET PRENOM, EMAIL ET TEL DES PERSONNES DE CONTACT DE LA PAROISSE ET UP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A673984-7901-7501-F934-BB93886B4F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2937" y="1546806"/>
            <a:ext cx="3777527" cy="3287094"/>
          </a:xfrm>
        </p:spPr>
        <p:txBody>
          <a:bodyPr>
            <a:normAutofit fontScale="77500" lnSpcReduction="20000"/>
          </a:bodyPr>
          <a:lstStyle/>
          <a:p>
            <a:r>
              <a:rPr lang="fr-CH" dirty="0"/>
              <a:t>Au niveau cantonal</a:t>
            </a:r>
          </a:p>
          <a:p>
            <a:pPr marL="457200" lvl="1" indent="0">
              <a:buNone/>
            </a:pPr>
            <a:r>
              <a:rPr lang="fr-CH" dirty="0"/>
              <a:t>Site de présentation : </a:t>
            </a:r>
            <a:r>
              <a:rPr lang="fr-CH" dirty="0">
                <a:hlinkClick r:id="rId2"/>
              </a:rPr>
              <a:t>www.ref-fr.ch/ktee_rukiga</a:t>
            </a:r>
            <a:endParaRPr lang="fr-CH" dirty="0"/>
          </a:p>
          <a:p>
            <a:pPr marL="457200" lvl="1" indent="0">
              <a:buNone/>
            </a:pPr>
            <a:r>
              <a:rPr lang="fr-CH" dirty="0" err="1"/>
              <a:t>Eglise</a:t>
            </a:r>
            <a:r>
              <a:rPr lang="fr-CH" dirty="0"/>
              <a:t> catholique : </a:t>
            </a:r>
          </a:p>
          <a:p>
            <a:pPr lvl="1">
              <a:buFontTx/>
              <a:buChar char="-"/>
            </a:pPr>
            <a:r>
              <a:rPr lang="fr-CH" dirty="0"/>
              <a:t>cath-fr.ch/</a:t>
            </a:r>
            <a:r>
              <a:rPr lang="fr-CH" dirty="0" err="1"/>
              <a:t>catechese</a:t>
            </a:r>
            <a:r>
              <a:rPr lang="fr-CH" dirty="0"/>
              <a:t> </a:t>
            </a:r>
          </a:p>
          <a:p>
            <a:pPr lvl="1">
              <a:buFontTx/>
              <a:buChar char="-"/>
            </a:pPr>
            <a:r>
              <a:rPr lang="fr-CH" dirty="0"/>
              <a:t>Répondante : Valériane </a:t>
            </a:r>
            <a:r>
              <a:rPr lang="fr-CH" dirty="0" err="1"/>
              <a:t>Evanga</a:t>
            </a:r>
            <a:r>
              <a:rPr lang="fr-CH" dirty="0"/>
              <a:t> </a:t>
            </a:r>
            <a:r>
              <a:rPr lang="fr-CH" dirty="0">
                <a:hlinkClick r:id="rId3"/>
              </a:rPr>
              <a:t>valeriane.evenga@cath-fr.ch</a:t>
            </a:r>
            <a:endParaRPr lang="fr-CH" dirty="0"/>
          </a:p>
          <a:p>
            <a:pPr marL="457200" lvl="1" indent="0">
              <a:buNone/>
            </a:pPr>
            <a:r>
              <a:rPr lang="fr-CH" dirty="0" err="1"/>
              <a:t>Eglise</a:t>
            </a:r>
            <a:r>
              <a:rPr lang="fr-CH" dirty="0"/>
              <a:t> réformée</a:t>
            </a:r>
          </a:p>
          <a:p>
            <a:pPr lvl="1">
              <a:buFontTx/>
              <a:buChar char="-"/>
            </a:pPr>
            <a:r>
              <a:rPr lang="fr-CH" dirty="0">
                <a:hlinkClick r:id="rId4"/>
              </a:rPr>
              <a:t>www.ref-fr.ch/kt_ecole_enfantine</a:t>
            </a:r>
            <a:endParaRPr lang="fr-CH" dirty="0"/>
          </a:p>
          <a:p>
            <a:pPr marL="457200" lvl="1" indent="0">
              <a:buNone/>
            </a:pPr>
            <a:r>
              <a:rPr lang="fr-CH" dirty="0"/>
              <a:t>-   Nicole Awais, </a:t>
            </a:r>
            <a:r>
              <a:rPr lang="fr-CH" dirty="0">
                <a:hlinkClick r:id="rId5"/>
              </a:rPr>
              <a:t>nicole.awais@ref-fr.ch</a:t>
            </a:r>
            <a:r>
              <a:rPr lang="fr-CH" dirty="0"/>
              <a:t>, 078 722 60 41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B9E85-218B-3B97-E511-256AE72555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2895" y="-116449"/>
            <a:ext cx="3612407" cy="697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0032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9248</TotalTime>
  <Words>230</Words>
  <Application>Microsoft Office PowerPoint</Application>
  <PresentationFormat>Grand écran</PresentationFormat>
  <Paragraphs>39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Galerie</vt:lpstr>
      <vt:lpstr>Enseignement religieux œcuménique à l’école enfantine</vt:lpstr>
      <vt:lpstr>Présentation</vt:lpstr>
      <vt:lpstr>C’est quoi un temps fort ?</vt:lpstr>
      <vt:lpstr>Pour qui ?</vt:lpstr>
      <vt:lpstr>Par qui ?</vt:lpstr>
      <vt:lpstr>Contacts et informations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Enseignement religieux œcuménique à l’Ecole Enfantine</dc:title>
  <dc:creator>Nicole Awais</dc:creator>
  <cp:lastModifiedBy>Nicole Awais</cp:lastModifiedBy>
  <cp:revision>4</cp:revision>
  <dcterms:created xsi:type="dcterms:W3CDTF">2023-03-14T10:46:54Z</dcterms:created>
  <dcterms:modified xsi:type="dcterms:W3CDTF">2023-03-27T11:07:24Z</dcterms:modified>
</cp:coreProperties>
</file>