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0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8637073" cy="2618554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8404" y="3564467"/>
            <a:ext cx="8637072" cy="1071095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27124" y="329307"/>
            <a:ext cx="5943668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24392" y="134930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19179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  <p:pic>
        <p:nvPicPr>
          <p:cNvPr id="15" name="Picture 14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384508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4709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30270" y="798973"/>
            <a:ext cx="7828830" cy="465988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  <p:pic>
        <p:nvPicPr>
          <p:cNvPr id="17" name="Picture 16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59215" b="36435"/>
          <a:stretch/>
        </p:blipFill>
        <p:spPr>
          <a:xfrm rot="5400000">
            <a:off x="8642279" y="3046916"/>
            <a:ext cx="4663440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4592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/>
            </a:lvl1pPr>
          </a:lstStyle>
          <a:p>
            <a:fld id="{48A87A34-81AB-432B-8DAE-1953F412C126}" type="datetimeFigureOut">
              <a:rPr lang="en-US" smtClean="0"/>
              <a:pPr/>
              <a:t>8/28/2026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  <p:pic>
        <p:nvPicPr>
          <p:cNvPr id="24" name="Picture 2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7320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7" y="1756129"/>
            <a:ext cx="8619060" cy="205006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129166" y="3806195"/>
            <a:ext cx="861906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86416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1052" y="958037"/>
            <a:ext cx="9605635" cy="105930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9166" y="2165621"/>
            <a:ext cx="4645152" cy="329385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606" y="2171769"/>
            <a:ext cx="4645152" cy="328709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60067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6" y="953336"/>
            <a:ext cx="9607661" cy="105631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2169727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9166" y="2974448"/>
            <a:ext cx="4645152" cy="249387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4337" y="2173181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4337" y="2971669"/>
            <a:ext cx="4645152" cy="248719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8/28/2026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  <p:pic>
        <p:nvPicPr>
          <p:cNvPr id="18" name="Picture 17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35843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8/28/2026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  <p:pic>
        <p:nvPicPr>
          <p:cNvPr id="14" name="Picture 1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50694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8/28/2026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5233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4291" y="952578"/>
            <a:ext cx="3275013" cy="2322176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3334" y="952578"/>
            <a:ext cx="6012470" cy="4505221"/>
          </a:xfrm>
        </p:spPr>
        <p:txBody>
          <a:bodyPr anchor="ctr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4291" y="3274754"/>
            <a:ext cx="3275013" cy="2178918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0057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24" y="1129513"/>
            <a:ext cx="5854872" cy="192420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8247" y="3053721"/>
            <a:ext cx="5846486" cy="209601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25300" y="5469856"/>
            <a:ext cx="5849605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smtClean="0"/>
              <a:pPr/>
              <a:t>8/28/2026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25300" y="318640"/>
            <a:ext cx="4877818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176794" y="137408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  <p:pic>
        <p:nvPicPr>
          <p:cNvPr id="22" name="Picture 21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48549" b="36564"/>
          <a:stretch/>
        </p:blipFill>
        <p:spPr>
          <a:xfrm>
            <a:off x="1125460" y="643464"/>
            <a:ext cx="5879592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25234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0"/>
                <a:lumOff val="100000"/>
              </a:schemeClr>
            </a:gs>
            <a:gs pos="35000">
              <a:schemeClr val="accent2">
                <a:lumMod val="0"/>
                <a:lumOff val="100000"/>
              </a:schemeClr>
            </a:gs>
            <a:gs pos="100000">
              <a:schemeClr val="accent2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e-CH"/>
          </a:p>
        </p:txBody>
      </p:sp>
      <p:cxnSp>
        <p:nvCxnSpPr>
          <p:cNvPr id="14" name="Straight Connector 13"/>
          <p:cNvCxnSpPr/>
          <p:nvPr/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0270" y="2171769"/>
            <a:ext cx="9603275" cy="329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32830" y="330370"/>
            <a:ext cx="251539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8/28/2026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30270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18076" y="137408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5968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veronica.havran@cath-fr.ch" TargetMode="External"/><Relationship Id="rId2" Type="http://schemas.openxmlformats.org/officeDocument/2006/relationships/hyperlink" Target="http://www.ref-fr.ch/ktee_rukiga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g"/><Relationship Id="rId5" Type="http://schemas.openxmlformats.org/officeDocument/2006/relationships/hyperlink" Target="mailto:franziska.grau@ref-fr.ch" TargetMode="External"/><Relationship Id="rId4" Type="http://schemas.openxmlformats.org/officeDocument/2006/relationships/hyperlink" Target="http://www.ref-fr.ch/kt_ecole_enfantin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05EC60-3500-EEDB-A3E0-59FDB6DC6AD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fr-CH" sz="4400" dirty="0"/>
              <a:t>Enseignement religieux œcuménique à l’école enfantine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C4A93EA-31F0-73AD-A72D-06FF578A2A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fr-CH" sz="2000" dirty="0"/>
              <a:t>5 temps forts pour une sensibilisation à la foi chrétienne</a:t>
            </a:r>
          </a:p>
          <a:p>
            <a:pPr algn="ctr"/>
            <a:r>
              <a:rPr lang="fr-CH" sz="2000" dirty="0"/>
              <a:t>Église catholique et Église réformée dans le canton de Fribourg</a:t>
            </a:r>
          </a:p>
        </p:txBody>
      </p:sp>
      <p:pic>
        <p:nvPicPr>
          <p:cNvPr id="4" name="image2.png">
            <a:extLst>
              <a:ext uri="{FF2B5EF4-FFF2-40B4-BE49-F238E27FC236}">
                <a16:creationId xmlns:a16="http://schemas.microsoft.com/office/drawing/2014/main" id="{4196388E-5CA2-2ED8-A001-7E2A2EFC88F3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279818" y="166215"/>
            <a:ext cx="543208" cy="657464"/>
          </a:xfrm>
          <a:prstGeom prst="rect">
            <a:avLst/>
          </a:prstGeom>
          <a:ln/>
        </p:spPr>
      </p:pic>
      <p:pic>
        <p:nvPicPr>
          <p:cNvPr id="5" name="image1.png">
            <a:extLst>
              <a:ext uri="{FF2B5EF4-FFF2-40B4-BE49-F238E27FC236}">
                <a16:creationId xmlns:a16="http://schemas.microsoft.com/office/drawing/2014/main" id="{2938A968-BBDE-42E9-5B4D-72D7CDE986DD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0757996" y="255620"/>
            <a:ext cx="1327167" cy="568059"/>
          </a:xfrm>
          <a:prstGeom prst="rect">
            <a:avLst/>
          </a:prstGeom>
          <a:ln/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283FC23-26F7-CC84-CB39-48A0ED0245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367612">
            <a:off x="9491448" y="2759946"/>
            <a:ext cx="1942945" cy="3751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925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A34CE0-DDE1-032F-FF0E-B78BBF0FA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1028" y="948706"/>
            <a:ext cx="4507707" cy="1049235"/>
          </a:xfrm>
        </p:spPr>
        <p:txBody>
          <a:bodyPr>
            <a:normAutofit/>
          </a:bodyPr>
          <a:lstStyle/>
          <a:p>
            <a:r>
              <a:rPr lang="fr-CH" dirty="0"/>
              <a:t>Présentation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591296E-B319-97AD-57A7-24FEF9D0CC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1030" y="2167151"/>
            <a:ext cx="4503066" cy="3299194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fr-CH" dirty="0"/>
              <a:t>5 Temps Forts</a:t>
            </a:r>
            <a:endParaRPr lang="fr-CH"/>
          </a:p>
          <a:p>
            <a:pPr marL="0" indent="0">
              <a:lnSpc>
                <a:spcPct val="110000"/>
              </a:lnSpc>
              <a:buNone/>
            </a:pPr>
            <a:endParaRPr lang="fr-CH"/>
          </a:p>
          <a:p>
            <a:pPr>
              <a:lnSpc>
                <a:spcPct val="110000"/>
              </a:lnSpc>
            </a:pPr>
            <a:r>
              <a:rPr lang="fr-CH" dirty="0"/>
              <a:t>C’est quoi ?</a:t>
            </a:r>
            <a:endParaRPr lang="fr-CH"/>
          </a:p>
          <a:p>
            <a:pPr>
              <a:lnSpc>
                <a:spcPct val="110000"/>
              </a:lnSpc>
            </a:pPr>
            <a:endParaRPr lang="fr-CH"/>
          </a:p>
          <a:p>
            <a:pPr>
              <a:lnSpc>
                <a:spcPct val="110000"/>
              </a:lnSpc>
            </a:pPr>
            <a:r>
              <a:rPr lang="fr-CH" dirty="0"/>
              <a:t>Par qui ?</a:t>
            </a:r>
            <a:endParaRPr lang="fr-CH"/>
          </a:p>
          <a:p>
            <a:pPr>
              <a:lnSpc>
                <a:spcPct val="110000"/>
              </a:lnSpc>
            </a:pPr>
            <a:endParaRPr lang="fr-CH"/>
          </a:p>
          <a:p>
            <a:pPr>
              <a:lnSpc>
                <a:spcPct val="110000"/>
              </a:lnSpc>
            </a:pPr>
            <a:r>
              <a:rPr lang="fr-CH" dirty="0"/>
              <a:t>Pour qui ?</a:t>
            </a:r>
            <a:endParaRPr lang="fr-CH"/>
          </a:p>
          <a:p>
            <a:pPr>
              <a:lnSpc>
                <a:spcPct val="110000"/>
              </a:lnSpc>
            </a:pPr>
            <a:endParaRPr lang="fr-CH"/>
          </a:p>
        </p:txBody>
      </p:sp>
      <p:pic>
        <p:nvPicPr>
          <p:cNvPr id="5" name="Image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71FC75CB-3F8F-C968-D488-3986E72A2D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9988" y="805583"/>
            <a:ext cx="4509287" cy="46607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27311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EB2ED6-5701-785A-2DC8-64379DF262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C’est quoi un temps fort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F7173AB-371E-2E4D-92CC-F4E7074F830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fr-CH" dirty="0"/>
              <a:t>Une rencontre de 90’ pour tous les élèves catholiques ou réformés (les autres sur demande)</a:t>
            </a:r>
          </a:p>
          <a:p>
            <a:r>
              <a:rPr lang="fr-CH" dirty="0"/>
              <a:t>Composé : </a:t>
            </a:r>
          </a:p>
          <a:p>
            <a:pPr lvl="1"/>
            <a:r>
              <a:rPr lang="fr-CH" dirty="0"/>
              <a:t>D’un rituel d’accueil</a:t>
            </a:r>
          </a:p>
          <a:p>
            <a:pPr lvl="1"/>
            <a:r>
              <a:rPr lang="fr-CH" dirty="0"/>
              <a:t>D’une narration biblique</a:t>
            </a:r>
          </a:p>
          <a:p>
            <a:pPr lvl="1"/>
            <a:r>
              <a:rPr lang="fr-CH" dirty="0"/>
              <a:t>D’une activité créatrice/ludique</a:t>
            </a:r>
          </a:p>
          <a:p>
            <a:pPr lvl="1"/>
            <a:r>
              <a:rPr lang="fr-CH" dirty="0"/>
              <a:t>D’une conclusion</a:t>
            </a:r>
          </a:p>
        </p:txBody>
      </p:sp>
      <p:sp>
        <p:nvSpPr>
          <p:cNvPr id="26" name="Espace réservé du contenu 25">
            <a:extLst>
              <a:ext uri="{FF2B5EF4-FFF2-40B4-BE49-F238E27FC236}">
                <a16:creationId xmlns:a16="http://schemas.microsoft.com/office/drawing/2014/main" id="{75DC0EED-33A9-96EC-167F-CB1CD8EEAAF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CH"/>
          </a:p>
        </p:txBody>
      </p:sp>
      <p:pic>
        <p:nvPicPr>
          <p:cNvPr id="24" name="Image 23" descr="Une image contenant texte, fournitures de bureau&#10;&#10;Description générée automatiquement">
            <a:extLst>
              <a:ext uri="{FF2B5EF4-FFF2-40B4-BE49-F238E27FC236}">
                <a16:creationId xmlns:a16="http://schemas.microsoft.com/office/drawing/2014/main" id="{DB54E3BE-5CCF-98CB-6F2A-DF6C7DB610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899" t="19399" r="23069" b="12958"/>
          <a:stretch/>
        </p:blipFill>
        <p:spPr>
          <a:xfrm rot="16200000">
            <a:off x="6865512" y="1355337"/>
            <a:ext cx="3105340" cy="4725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716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30F953-0B72-1452-727C-FDFDB87DB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Pour qui ?</a:t>
            </a:r>
          </a:p>
        </p:txBody>
      </p:sp>
      <p:pic>
        <p:nvPicPr>
          <p:cNvPr id="5" name="Espace réservé du contenu 12" descr="Une image contenant personne&#10;&#10;Description générée automatiquement">
            <a:extLst>
              <a:ext uri="{FF2B5EF4-FFF2-40B4-BE49-F238E27FC236}">
                <a16:creationId xmlns:a16="http://schemas.microsoft.com/office/drawing/2014/main" id="{B1568AEE-9C1B-309B-F4DC-7B03C49B734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6476" t="11851"/>
          <a:stretch/>
        </p:blipFill>
        <p:spPr>
          <a:xfrm>
            <a:off x="1451242" y="1895086"/>
            <a:ext cx="2450750" cy="3067827"/>
          </a:xfrm>
        </p:spPr>
      </p:pic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622C795-66CB-CEEF-31D0-2E00F7DB77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5606" y="1895086"/>
            <a:ext cx="4645152" cy="3563777"/>
          </a:xfrm>
        </p:spPr>
        <p:txBody>
          <a:bodyPr>
            <a:normAutofit lnSpcReduction="10000"/>
          </a:bodyPr>
          <a:lstStyle/>
          <a:p>
            <a:r>
              <a:rPr lang="fr-CH" dirty="0"/>
              <a:t>Pour tous les élèves annoncés catholiques ou réformés</a:t>
            </a:r>
          </a:p>
          <a:p>
            <a:r>
              <a:rPr lang="fr-CH" dirty="0"/>
              <a:t>Pour les autres élèves sur demande des parents</a:t>
            </a:r>
          </a:p>
          <a:p>
            <a:endParaRPr lang="fr-CH" dirty="0"/>
          </a:p>
          <a:p>
            <a:r>
              <a:rPr lang="fr-CH" dirty="0"/>
              <a:t>Un élève catholique ou réformé ne participera pas ? Annonce à faire grâce à un formulaire à demander à l’école</a:t>
            </a:r>
          </a:p>
        </p:txBody>
      </p:sp>
    </p:spTree>
    <p:extLst>
      <p:ext uri="{BB962C8B-B14F-4D97-AF65-F5344CB8AC3E}">
        <p14:creationId xmlns:p14="http://schemas.microsoft.com/office/powerpoint/2010/main" val="2063688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54D09B-5DC6-8A8F-B319-FCF080C2C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Par qui ?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FA45EF8A-FD1B-5812-629D-494D08A0797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fr-CH" dirty="0"/>
              <a:t>Deux </a:t>
            </a:r>
            <a:r>
              <a:rPr lang="fr-CH" dirty="0" err="1"/>
              <a:t>intervenant-es</a:t>
            </a:r>
            <a:r>
              <a:rPr lang="fr-CH" dirty="0"/>
              <a:t> (1 catholique, 1 </a:t>
            </a:r>
            <a:r>
              <a:rPr lang="fr-CH" dirty="0" err="1"/>
              <a:t>réformé-e</a:t>
            </a:r>
            <a:r>
              <a:rPr lang="fr-CH" dirty="0"/>
              <a:t>)</a:t>
            </a:r>
          </a:p>
          <a:p>
            <a:r>
              <a:rPr lang="fr-CH" dirty="0" err="1"/>
              <a:t>Formé-es</a:t>
            </a:r>
            <a:r>
              <a:rPr lang="fr-CH" dirty="0"/>
              <a:t> pour vivre et faire vivre les temps forts</a:t>
            </a:r>
          </a:p>
          <a:p>
            <a:r>
              <a:rPr lang="fr-CH" dirty="0"/>
              <a:t>Sous la responsabilité des 2 </a:t>
            </a:r>
            <a:r>
              <a:rPr lang="fr-CH" dirty="0" err="1"/>
              <a:t>Eglises</a:t>
            </a:r>
            <a:endParaRPr lang="fr-CH" dirty="0"/>
          </a:p>
          <a:p>
            <a:endParaRPr lang="fr-CH" dirty="0"/>
          </a:p>
          <a:p>
            <a:endParaRPr lang="fr-CH" dirty="0"/>
          </a:p>
          <a:p>
            <a:endParaRPr lang="fr-CH" dirty="0"/>
          </a:p>
        </p:txBody>
      </p:sp>
      <p:pic>
        <p:nvPicPr>
          <p:cNvPr id="17" name="Espace réservé du contenu 16">
            <a:extLst>
              <a:ext uri="{FF2B5EF4-FFF2-40B4-BE49-F238E27FC236}">
                <a16:creationId xmlns:a16="http://schemas.microsoft.com/office/drawing/2014/main" id="{101BC3E1-2323-2B18-6A72-2D4E5EFDCFA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933869" y="2380240"/>
            <a:ext cx="4645025" cy="2097519"/>
          </a:xfrm>
        </p:spPr>
      </p:pic>
    </p:spTree>
    <p:extLst>
      <p:ext uri="{BB962C8B-B14F-4D97-AF65-F5344CB8AC3E}">
        <p14:creationId xmlns:p14="http://schemas.microsoft.com/office/powerpoint/2010/main" val="17348781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9AAB9E-4B92-0D83-477C-5A7D14F69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Contacts et informations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6EEC5F6-A249-4BB6-1595-9F502EA6BE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0233" y="1546806"/>
            <a:ext cx="3972704" cy="4476041"/>
          </a:xfrm>
        </p:spPr>
        <p:txBody>
          <a:bodyPr>
            <a:normAutofit fontScale="77500" lnSpcReduction="20000"/>
          </a:bodyPr>
          <a:lstStyle/>
          <a:p>
            <a:r>
              <a:rPr lang="fr-CH" dirty="0"/>
              <a:t>Au niveau paroissial </a:t>
            </a:r>
          </a:p>
          <a:p>
            <a:pPr marL="0" indent="0">
              <a:buNone/>
            </a:pPr>
            <a:r>
              <a:rPr lang="fr-CH" b="1" dirty="0">
                <a:solidFill>
                  <a:srgbClr val="FF0000"/>
                </a:solidFill>
              </a:rPr>
              <a:t>NOM ET PRENOM, EMAIL ET TEL DES PERSONNES DE CONTACT DE LA PAROISSE ET UP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A673984-7901-7501-F934-BB93886B4F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22937" y="1546806"/>
            <a:ext cx="3777527" cy="3287094"/>
          </a:xfrm>
        </p:spPr>
        <p:txBody>
          <a:bodyPr>
            <a:normAutofit fontScale="77500" lnSpcReduction="20000"/>
          </a:bodyPr>
          <a:lstStyle/>
          <a:p>
            <a:r>
              <a:rPr lang="fr-CH" dirty="0"/>
              <a:t>Au niveau cantonal</a:t>
            </a:r>
          </a:p>
          <a:p>
            <a:pPr marL="457200" lvl="1" indent="0">
              <a:buNone/>
            </a:pPr>
            <a:r>
              <a:rPr lang="fr-CH" dirty="0"/>
              <a:t>Site de présentation : </a:t>
            </a:r>
            <a:r>
              <a:rPr lang="fr-CH" dirty="0">
                <a:hlinkClick r:id="rId2"/>
              </a:rPr>
              <a:t>www.ref-fr.ch/ktee_rukiga</a:t>
            </a:r>
            <a:endParaRPr lang="fr-CH" dirty="0"/>
          </a:p>
          <a:p>
            <a:pPr marL="457200" lvl="1" indent="0">
              <a:buNone/>
            </a:pPr>
            <a:r>
              <a:rPr lang="fr-CH" dirty="0" err="1"/>
              <a:t>Eglise</a:t>
            </a:r>
            <a:r>
              <a:rPr lang="fr-CH" dirty="0"/>
              <a:t> catholique : </a:t>
            </a:r>
          </a:p>
          <a:p>
            <a:pPr lvl="1">
              <a:buFontTx/>
              <a:buChar char="-"/>
            </a:pPr>
            <a:r>
              <a:rPr lang="fr-CH" dirty="0"/>
              <a:t>cath-fr.ch/</a:t>
            </a:r>
            <a:r>
              <a:rPr lang="fr-CH" dirty="0" err="1"/>
              <a:t>catechese</a:t>
            </a:r>
            <a:r>
              <a:rPr lang="fr-CH" dirty="0"/>
              <a:t> </a:t>
            </a:r>
          </a:p>
          <a:p>
            <a:pPr lvl="1">
              <a:buFontTx/>
              <a:buChar char="-"/>
            </a:pPr>
            <a:r>
              <a:rPr lang="fr-CH" dirty="0"/>
              <a:t>Répondante :</a:t>
            </a:r>
            <a:r>
              <a:rPr lang="de-CH" dirty="0"/>
              <a:t>Verónica Sáez-Havran </a:t>
            </a:r>
            <a:r>
              <a:rPr lang="de-CH" dirty="0">
                <a:hlinkClick r:id="rId3"/>
              </a:rPr>
              <a:t>veronica.havran@cath-fr.ch</a:t>
            </a:r>
            <a:endParaRPr lang="de-CH" dirty="0"/>
          </a:p>
          <a:p>
            <a:pPr marL="457200" lvl="1" indent="0">
              <a:buNone/>
            </a:pPr>
            <a:r>
              <a:rPr lang="fr-CH" dirty="0"/>
              <a:t>Eglise réformée</a:t>
            </a:r>
          </a:p>
          <a:p>
            <a:pPr lvl="1">
              <a:buFontTx/>
              <a:buChar char="-"/>
            </a:pPr>
            <a:r>
              <a:rPr lang="fr-CH" dirty="0">
                <a:hlinkClick r:id="rId4"/>
              </a:rPr>
              <a:t>www.ref-fr.ch/kt_ecole_enfantine</a:t>
            </a:r>
            <a:endParaRPr lang="fr-CH" dirty="0"/>
          </a:p>
          <a:p>
            <a:pPr marL="457200" lvl="1" indent="0">
              <a:buNone/>
            </a:pPr>
            <a:r>
              <a:rPr lang="fr-CH" dirty="0"/>
              <a:t>- Répondante : Franziska Grau </a:t>
            </a:r>
            <a:r>
              <a:rPr lang="fr-CH" dirty="0" err="1">
                <a:hlinkClick r:id="rId5"/>
              </a:rPr>
              <a:t>franziska.grau@</a:t>
            </a:r>
            <a:r>
              <a:rPr lang="fr-CH" err="1">
                <a:hlinkClick r:id="rId5"/>
              </a:rPr>
              <a:t>ref-fr</a:t>
            </a:r>
            <a:r>
              <a:rPr lang="fr-CH">
                <a:hlinkClick r:id="rId5"/>
              </a:rPr>
              <a:t>.ch</a:t>
            </a:r>
            <a:endParaRPr lang="fr-CH"/>
          </a:p>
          <a:p>
            <a:pPr marL="457200" lvl="1" indent="0">
              <a:buNone/>
            </a:pPr>
            <a:endParaRPr lang="fr-CH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89B9E85-218B-3B97-E511-256AE72555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92895" y="-116449"/>
            <a:ext cx="3612407" cy="6974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900325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e">
  <a:themeElements>
    <a:clrScheme name="Galerie">
      <a:dk1>
        <a:sysClr val="windowText" lastClr="000000"/>
      </a:dk1>
      <a:lt1>
        <a:sysClr val="window" lastClr="FFFFFF"/>
      </a:lt1>
      <a:dk2>
        <a:srgbClr val="454545"/>
      </a:dk2>
      <a:lt2>
        <a:srgbClr val="DCDCE0"/>
      </a:lt2>
      <a:accent1>
        <a:srgbClr val="415588"/>
      </a:accent1>
      <a:accent2>
        <a:srgbClr val="4294B6"/>
      </a:accent2>
      <a:accent3>
        <a:srgbClr val="087D7C"/>
      </a:accent3>
      <a:accent4>
        <a:srgbClr val="2CB663"/>
      </a:accent4>
      <a:accent5>
        <a:srgbClr val="DF8822"/>
      </a:accent5>
      <a:accent6>
        <a:srgbClr val="BC410A"/>
      </a:accent6>
      <a:hlink>
        <a:srgbClr val="5977C4"/>
      </a:hlink>
      <a:folHlink>
        <a:srgbClr val="A1A9BF"/>
      </a:folHlink>
    </a:clrScheme>
    <a:fontScheme name="Galerie">
      <a:majorFont>
        <a:latin typeface="Century Gothic" panose="020B0502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e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E050AC27-895F-4B90-991D-A6818FC89AB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0</TotalTime>
  <Words>226</Words>
  <Application>Microsoft Office PowerPoint</Application>
  <PresentationFormat>Breitbild</PresentationFormat>
  <Paragraphs>39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9" baseType="lpstr">
      <vt:lpstr>Arial</vt:lpstr>
      <vt:lpstr>Century Gothic</vt:lpstr>
      <vt:lpstr>Galerie</vt:lpstr>
      <vt:lpstr>Enseignement religieux œcuménique à l’école enfantine</vt:lpstr>
      <vt:lpstr>Présentation</vt:lpstr>
      <vt:lpstr>C’est quoi un temps fort ?</vt:lpstr>
      <vt:lpstr>Pour qui ?</vt:lpstr>
      <vt:lpstr>Par qui ?</vt:lpstr>
      <vt:lpstr>Contacts et informations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Enseignement religieux œcuménique à l’Ecole Enfantine</dc:title>
  <dc:creator>Nicole Awais</dc:creator>
  <cp:lastModifiedBy>Franziska Grau</cp:lastModifiedBy>
  <cp:revision>5</cp:revision>
  <dcterms:created xsi:type="dcterms:W3CDTF">2023-03-14T10:46:54Z</dcterms:created>
  <dcterms:modified xsi:type="dcterms:W3CDTF">2026-08-28T07:15:26Z</dcterms:modified>
</cp:coreProperties>
</file>